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68" r:id="rId2"/>
    <p:sldId id="331" r:id="rId3"/>
    <p:sldId id="332" r:id="rId4"/>
    <p:sldId id="378" r:id="rId5"/>
    <p:sldId id="380" r:id="rId6"/>
    <p:sldId id="274" r:id="rId7"/>
    <p:sldId id="377" r:id="rId8"/>
    <p:sldId id="381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E489"/>
    <a:srgbClr val="FFFF89"/>
    <a:srgbClr val="FF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4"/>
    <p:restoredTop sz="94921"/>
  </p:normalViewPr>
  <p:slideViewPr>
    <p:cSldViewPr snapToGrid="0">
      <p:cViewPr varScale="1">
        <p:scale>
          <a:sx n="210" d="100"/>
          <a:sy n="210" d="100"/>
        </p:scale>
        <p:origin x="133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F27B-557D-334F-8D5E-B327C5A298E9}" type="datetimeFigureOut">
              <a:rPr lang="en-AU" smtClean="0"/>
              <a:t>6/2/2026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5C736-FAD4-1E4D-89A5-433D4AA2963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7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0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1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448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14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0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aseline="0"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1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2/6/26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6069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D4E6CF7E-C746-084D-BF17-6C523B0D2ACF}" type="datetimeFigureOut">
              <a:rPr lang="en-US" smtClean="0"/>
              <a:pPr/>
              <a:t>2/6/26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2A23974-83D8-7045-B8FB-83D6C4E40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3E145E-7437-5592-0FFF-32B24FCB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996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John 2:13-25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Slides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4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4E597-0611-8AE1-28AB-B2CD5F7C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FD29620-74E4-0616-45F2-262ED163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45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Passover of the Jews was at hand, and Jesus went up to Jerusalem.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temple he found those who were selling oxen and sheep and pigeons, and the money-changers sitting there.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making a whip of cords, he drove them all out of the temple, with the sheep and oxen.  And he poured out the coins of the money-changers and overturned their tables.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told those who sold the pigeons, “Take these things away;  do not make my Father’s house a house of trade.”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 disciples remembered that it was written, “Zeal for your house will consume me.”</a:t>
            </a:r>
            <a:r>
              <a:rPr lang="en-AU" sz="2800" dirty="0">
                <a:effectLst/>
              </a:rPr>
              <a:t>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4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3781A-6E0C-51D5-5C41-6B109635A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D6AA7F12-4CB0-9796-1B22-5F0D31DF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41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05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the Jews said to him, “What sign do you show us for doing these things?”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answered them, “Destroy this temple, and in three days I will raise it up.”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Jews then said, “It has taken forty-six years to build this temple, and will you raise it up in three days?”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he was speaking about the temple of his body.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therefore he was raised from the dead, his disciples remembered that he had said this, and they believed the Scripture and the word that Jesus had spoken.</a:t>
            </a:r>
            <a:r>
              <a:rPr lang="en-AU" sz="2800" dirty="0">
                <a:effectLst/>
              </a:rPr>
              <a:t>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1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B03BE-A797-3A2E-F6A9-E16AADECD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E7F1FDB-0FE4-D482-7124-F6418E49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97"/>
            <a:ext cx="9144000" cy="29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05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 when he was in Jerusalem at the Passover Feast, many believed in his name when they saw the signs that he was doing.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Jesus on his part did not entrust himself to them, because he knew all people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needed no one to bear witness about man, for he himself knew what was in man.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05000"/>
              </a:lnSpc>
              <a:spcAft>
                <a:spcPts val="1000"/>
              </a:spcAft>
              <a:buNone/>
            </a:pP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5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2813589-1C5F-401F-AA06-EAA3A386B304}"/>
              </a:ext>
            </a:extLst>
          </p:cNvPr>
          <p:cNvSpPr txBox="1"/>
          <p:nvPr/>
        </p:nvSpPr>
        <p:spPr>
          <a:xfrm>
            <a:off x="1" y="1964809"/>
            <a:ext cx="6624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Temple of God – The Holy Place Where God Dwells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219A63-3CC1-6CCC-6C3A-309F98A32F23}"/>
              </a:ext>
            </a:extLst>
          </p:cNvPr>
          <p:cNvSpPr txBox="1"/>
          <p:nvPr/>
        </p:nvSpPr>
        <p:spPr>
          <a:xfrm>
            <a:off x="0" y="0"/>
            <a:ext cx="300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Righteous Anger of God.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7F426-2D9B-3B71-592C-CF19C083C71A}"/>
              </a:ext>
            </a:extLst>
          </p:cNvPr>
          <p:cNvSpPr txBox="1"/>
          <p:nvPr/>
        </p:nvSpPr>
        <p:spPr>
          <a:xfrm>
            <a:off x="6682519" y="1980197"/>
            <a:ext cx="246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worship &amp; prayer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B76DD-42EF-BFCA-315D-3294B3297B53}"/>
              </a:ext>
            </a:extLst>
          </p:cNvPr>
          <p:cNvSpPr txBox="1"/>
          <p:nvPr/>
        </p:nvSpPr>
        <p:spPr>
          <a:xfrm>
            <a:off x="572391" y="641370"/>
            <a:ext cx="815693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temple he found those who were selling oxen and sheep and pigeons, and the money-changers sitting there.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making a whip of cords, he drove them all out of the temple, with the sheep and oxen.  And he poured out the coins of the money-changers and overturned their tables.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told those who sold the pigeons, 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“Take these things away;  do not make my Father’s house a house of trade.”</a:t>
            </a:r>
            <a:r>
              <a:rPr lang="en-AU" sz="1600" dirty="0"/>
              <a:t> </a:t>
            </a:r>
            <a:endParaRPr lang="en-AU" sz="1600" dirty="0"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C884E-EED3-0F3B-95BB-569E8E0C4ECA}"/>
              </a:ext>
            </a:extLst>
          </p:cNvPr>
          <p:cNvSpPr txBox="1"/>
          <p:nvPr/>
        </p:nvSpPr>
        <p:spPr>
          <a:xfrm>
            <a:off x="2855363" y="0"/>
            <a:ext cx="587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kept in check until the Day of Judgment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sometimes gives us a little glimpse of it now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C006A-74CB-F46B-4019-69A6C963AADA}"/>
              </a:ext>
            </a:extLst>
          </p:cNvPr>
          <p:cNvSpPr txBox="1"/>
          <p:nvPr/>
        </p:nvSpPr>
        <p:spPr>
          <a:xfrm>
            <a:off x="166664" y="2307195"/>
            <a:ext cx="897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house of prayer had become a noisy, distracting market place.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were being cheated for profit.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92ED3-CD34-6B20-D899-BDB00BA10231}"/>
              </a:ext>
            </a:extLst>
          </p:cNvPr>
          <p:cNvSpPr txBox="1"/>
          <p:nvPr/>
        </p:nvSpPr>
        <p:spPr>
          <a:xfrm>
            <a:off x="6056" y="2936980"/>
            <a:ext cx="574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Sign” is “The Resurrection”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78613-ABC7-CA7A-46DD-0BC090E5A2CC}"/>
              </a:ext>
            </a:extLst>
          </p:cNvPr>
          <p:cNvSpPr txBox="1"/>
          <p:nvPr/>
        </p:nvSpPr>
        <p:spPr>
          <a:xfrm>
            <a:off x="1122963" y="3280524"/>
            <a:ext cx="7542358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hiero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The whole Temple Complex (particularly the outer courts)</a:t>
            </a:r>
          </a:p>
          <a:p>
            <a:pPr lvl="0">
              <a:defRPr/>
            </a:pPr>
            <a:r>
              <a:rPr lang="en-A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oikon</a:t>
            </a:r>
            <a:r>
              <a:rPr lang="en-A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(oikos):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“house” “My Father’s House”</a:t>
            </a:r>
          </a:p>
          <a:p>
            <a:pPr lvl="0">
              <a:defRPr/>
            </a:pPr>
            <a:r>
              <a:rPr kumimoji="0" lang="en-AU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naon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(naos):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The Sanctuary – the holy part of the Temple where God dwells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9" grpId="0"/>
      <p:bldP spid="7" grpId="0" animBg="1"/>
      <p:bldP spid="8" grpId="0"/>
      <p:bldP spid="2" grpId="0"/>
      <p:bldP spid="4" grpId="0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487F5-E839-B592-8C4B-A450D83B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15" y="0"/>
            <a:ext cx="8473770" cy="4766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2201A0-9606-26BA-2B3D-D611AAC2FCFE}"/>
              </a:ext>
            </a:extLst>
          </p:cNvPr>
          <p:cNvSpPr txBox="1"/>
          <p:nvPr/>
        </p:nvSpPr>
        <p:spPr>
          <a:xfrm>
            <a:off x="800821" y="4782663"/>
            <a:ext cx="7542358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hiero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The whole Temple Complex (particularly the outer courts)</a:t>
            </a:r>
          </a:p>
          <a:p>
            <a:pPr lvl="0">
              <a:defRPr/>
            </a:pPr>
            <a:r>
              <a:rPr lang="en-A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oikon</a:t>
            </a:r>
            <a:r>
              <a:rPr lang="en-A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(oikos):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“house” “My Father’s House”</a:t>
            </a:r>
          </a:p>
          <a:p>
            <a:pPr lvl="0">
              <a:defRPr/>
            </a:pPr>
            <a:r>
              <a:rPr kumimoji="0" lang="en-AU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naon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(naos):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The Sanctuary – the holy part of the Temple where God dwells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C3CA4D-AF0E-121C-A326-AD285288C335}"/>
              </a:ext>
            </a:extLst>
          </p:cNvPr>
          <p:cNvSpPr txBox="1"/>
          <p:nvPr/>
        </p:nvSpPr>
        <p:spPr>
          <a:xfrm>
            <a:off x="529868" y="187725"/>
            <a:ext cx="8084264" cy="3570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Isaiah 56:6–8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(ESV) </a:t>
            </a:r>
          </a:p>
          <a:p>
            <a:pPr marL="609600" indent="-429260">
              <a:spcBef>
                <a:spcPts val="1200"/>
              </a:spcBef>
              <a:buNone/>
              <a:tabLst>
                <a:tab pos="127000" algn="r"/>
                <a:tab pos="254000" algn="l"/>
              </a:tabLst>
            </a:pPr>
            <a:r>
              <a:rPr lang="en-US" sz="1800" b="1" baseline="300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6 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“And the foreigners who join themselves to the 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Lord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to minister to him, to love the name of the 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Lord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and to be his servants,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  <a:tabLst>
                <a:tab pos="127000" algn="r"/>
                <a:tab pos="254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everyone who keeps the Sabbath and does not profane it,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and holds fast my covenant—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  <a:tabLst>
                <a:tab pos="127000" algn="r"/>
                <a:tab pos="254000" algn="l"/>
              </a:tabLst>
            </a:pPr>
            <a:r>
              <a:rPr lang="en-US" sz="1800" b="1" baseline="300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7 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these I will bring to my holy mountain,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and make them joyful in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my house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 of prayer;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  <a:tabLst>
                <a:tab pos="127000" algn="r"/>
                <a:tab pos="254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their burnt offerings and their sacrifices will be accepted on my altar;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  <a:tabLst>
                <a:tab pos="127000" algn="r"/>
                <a:tab pos="254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for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my house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 shall be called a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house of prayer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 for all peoples.”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  <a:tabLst>
                <a:tab pos="127000" algn="r"/>
                <a:tab pos="254000" algn="l"/>
              </a:tabLst>
            </a:pPr>
            <a:r>
              <a:rPr lang="en-US" sz="1800" b="1" baseline="300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8 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The Lord 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God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, who gathers the outcasts of Israel, declares, </a:t>
            </a:r>
            <a:endParaRPr lang="en-A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429260">
              <a:buNone/>
              <a:tabLst>
                <a:tab pos="127000" algn="r"/>
                <a:tab pos="2540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“I will gather yet others to him 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besides those already gathered.”</a:t>
            </a:r>
            <a:r>
              <a:rPr lang="en-AU" dirty="0">
                <a:effectLst/>
              </a:rPr>
              <a:t> </a:t>
            </a:r>
            <a:endParaRPr lang="en-AU" sz="1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0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2813589-1C5F-401F-AA06-EAA3A386B304}"/>
              </a:ext>
            </a:extLst>
          </p:cNvPr>
          <p:cNvSpPr txBox="1"/>
          <p:nvPr/>
        </p:nvSpPr>
        <p:spPr>
          <a:xfrm>
            <a:off x="1" y="369332"/>
            <a:ext cx="6624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Temple of God – The Holy Place Where God Dwells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219A63-3CC1-6CCC-6C3A-309F98A32F23}"/>
              </a:ext>
            </a:extLst>
          </p:cNvPr>
          <p:cNvSpPr txBox="1"/>
          <p:nvPr/>
        </p:nvSpPr>
        <p:spPr>
          <a:xfrm>
            <a:off x="2955147" y="12050"/>
            <a:ext cx="300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Righteous Anger of God.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7F426-2D9B-3B71-592C-CF19C083C71A}"/>
              </a:ext>
            </a:extLst>
          </p:cNvPr>
          <p:cNvSpPr txBox="1"/>
          <p:nvPr/>
        </p:nvSpPr>
        <p:spPr>
          <a:xfrm>
            <a:off x="6682519" y="384720"/>
            <a:ext cx="246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worship &amp; prayer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B76DD-42EF-BFCA-315D-3294B3297B53}"/>
              </a:ext>
            </a:extLst>
          </p:cNvPr>
          <p:cNvSpPr txBox="1"/>
          <p:nvPr/>
        </p:nvSpPr>
        <p:spPr>
          <a:xfrm>
            <a:off x="1" y="2892809"/>
            <a:ext cx="914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“Destroy this </a:t>
            </a:r>
            <a:r>
              <a:rPr lang="en-A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[inner place of holiness where God dwells]</a:t>
            </a:r>
            <a:r>
              <a:rPr lang="en-AU" sz="1600" dirty="0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in three days I will raise it up.”</a:t>
            </a:r>
            <a:r>
              <a:rPr lang="en-AU" sz="1600" dirty="0">
                <a:effectLst/>
              </a:rPr>
              <a:t> </a:t>
            </a:r>
            <a:endParaRPr lang="en-AU" sz="1600" dirty="0"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C006A-74CB-F46B-4019-69A6C963AADA}"/>
              </a:ext>
            </a:extLst>
          </p:cNvPr>
          <p:cNvSpPr txBox="1"/>
          <p:nvPr/>
        </p:nvSpPr>
        <p:spPr>
          <a:xfrm>
            <a:off x="166664" y="711718"/>
            <a:ext cx="897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house of prayer had become a noisy, distracting marketplace.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were being cheated for profit.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78613-ABC7-CA7A-46DD-0BC090E5A2CC}"/>
              </a:ext>
            </a:extLst>
          </p:cNvPr>
          <p:cNvSpPr txBox="1"/>
          <p:nvPr/>
        </p:nvSpPr>
        <p:spPr>
          <a:xfrm>
            <a:off x="1122965" y="1358049"/>
            <a:ext cx="7542358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hiero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The whole Temple Complex (particularly the outer courts)</a:t>
            </a:r>
          </a:p>
          <a:p>
            <a:pPr lvl="0">
              <a:defRPr/>
            </a:pPr>
            <a:r>
              <a:rPr lang="en-A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oikon</a:t>
            </a:r>
            <a:r>
              <a:rPr lang="en-A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(oikos):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“house” “My Father’s House”</a:t>
            </a:r>
          </a:p>
          <a:p>
            <a:pPr lvl="0">
              <a:defRPr/>
            </a:pPr>
            <a:r>
              <a:rPr kumimoji="0" lang="en-AU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naon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(naos):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The Sanctuary – the holy part of the Temple where God dwells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5B008-1CAB-DFE6-DF42-297605BACE23}"/>
              </a:ext>
            </a:extLst>
          </p:cNvPr>
          <p:cNvSpPr txBox="1"/>
          <p:nvPr/>
        </p:nvSpPr>
        <p:spPr>
          <a:xfrm>
            <a:off x="345174" y="3277400"/>
            <a:ext cx="574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 Jesus is the new </a:t>
            </a:r>
            <a:r>
              <a:rPr kumimoji="0" lang="en-AU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naon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the holy place where God dwells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72E51-43C5-486A-FCAA-175637ED2181}"/>
              </a:ext>
            </a:extLst>
          </p:cNvPr>
          <p:cNvSpPr txBox="1"/>
          <p:nvPr/>
        </p:nvSpPr>
        <p:spPr>
          <a:xfrm>
            <a:off x="351229" y="3671016"/>
            <a:ext cx="574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 The resurrection of Jesus IS the SIGN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3111A-C577-9FEF-B3EA-3A330F0332A5}"/>
              </a:ext>
            </a:extLst>
          </p:cNvPr>
          <p:cNvSpPr txBox="1"/>
          <p:nvPr/>
        </p:nvSpPr>
        <p:spPr>
          <a:xfrm>
            <a:off x="4456943" y="3612137"/>
            <a:ext cx="3890611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AU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person, plural  (you lot will destroy).</a:t>
            </a:r>
          </a:p>
          <a:p>
            <a:pPr lvl="0">
              <a:defRPr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raise up.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453EE-43E0-A8A4-0EDE-806F0C13E11D}"/>
              </a:ext>
            </a:extLst>
          </p:cNvPr>
          <p:cNvSpPr txBox="1"/>
          <p:nvPr/>
        </p:nvSpPr>
        <p:spPr>
          <a:xfrm>
            <a:off x="7643" y="2288812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house of prayer for all nations.  The whole complex was the house of God.</a:t>
            </a:r>
          </a:p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the only place foreigners could pray, was over-run by dishonest commerce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1C57E-D777-49A0-E3B2-4F1DF973D43C}"/>
              </a:ext>
            </a:extLst>
          </p:cNvPr>
          <p:cNvSpPr txBox="1"/>
          <p:nvPr/>
        </p:nvSpPr>
        <p:spPr>
          <a:xfrm>
            <a:off x="7561" y="427243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something deficient in “believing” because of a miraculous sign.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87B9D-772B-6FDD-E18D-17762406829D}"/>
              </a:ext>
            </a:extLst>
          </p:cNvPr>
          <p:cNvSpPr txBox="1"/>
          <p:nvPr/>
        </p:nvSpPr>
        <p:spPr>
          <a:xfrm>
            <a:off x="160527" y="4535015"/>
            <a:ext cx="89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Jesus is raised from the dead;  Yield to Him as Lord;  Confess &amp; be forgiven.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33EB97-01BD-1547-4B13-F18907957B3B}"/>
              </a:ext>
            </a:extLst>
          </p:cNvPr>
          <p:cNvSpPr txBox="1"/>
          <p:nvPr/>
        </p:nvSpPr>
        <p:spPr>
          <a:xfrm>
            <a:off x="1425" y="4904535"/>
            <a:ext cx="91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Dwelling Place of God today.  “Your body is a </a:t>
            </a:r>
            <a:r>
              <a:rPr kumimoji="0" lang="en-AU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naos of the Holy Spirit”  </a:t>
            </a:r>
            <a:endParaRPr kumimoji="0" lang="en-AU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44D961-C820-FEFB-CC45-28FD988505B2}"/>
              </a:ext>
            </a:extLst>
          </p:cNvPr>
          <p:cNvSpPr txBox="1"/>
          <p:nvPr/>
        </p:nvSpPr>
        <p:spPr>
          <a:xfrm>
            <a:off x="160527" y="5191665"/>
            <a:ext cx="89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Holy Spirit now dwells in us because He has made us Holy.</a:t>
            </a:r>
          </a:p>
        </p:txBody>
      </p:sp>
    </p:spTree>
    <p:extLst>
      <p:ext uri="{BB962C8B-B14F-4D97-AF65-F5344CB8AC3E}">
        <p14:creationId xmlns:p14="http://schemas.microsoft.com/office/powerpoint/2010/main" val="237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11" grpId="0" animBg="1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21697</TotalTime>
  <Words>912</Words>
  <Application>Microsoft Macintosh PowerPoint</Application>
  <PresentationFormat>On-screen Show (16:10)</PresentationFormat>
  <Paragraphs>66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Brumpton</dc:creator>
  <cp:lastModifiedBy>Michael Brumpton</cp:lastModifiedBy>
  <cp:revision>347</cp:revision>
  <cp:lastPrinted>2026-02-06T06:05:36Z</cp:lastPrinted>
  <dcterms:created xsi:type="dcterms:W3CDTF">2024-07-12T04:24:48Z</dcterms:created>
  <dcterms:modified xsi:type="dcterms:W3CDTF">2026-02-06T06:08:51Z</dcterms:modified>
</cp:coreProperties>
</file>